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3" r:id="rId5"/>
    <p:sldId id="264" r:id="rId6"/>
    <p:sldId id="265" r:id="rId7"/>
    <p:sldId id="262" r:id="rId8"/>
    <p:sldId id="268" r:id="rId9"/>
    <p:sldId id="269" r:id="rId10"/>
    <p:sldId id="271" r:id="rId11"/>
    <p:sldId id="272" r:id="rId12"/>
    <p:sldId id="274" r:id="rId13"/>
    <p:sldId id="275" r:id="rId14"/>
    <p:sldId id="283" r:id="rId15"/>
    <p:sldId id="266" r:id="rId16"/>
    <p:sldId id="267" r:id="rId17"/>
    <p:sldId id="282" r:id="rId18"/>
    <p:sldId id="284" r:id="rId19"/>
    <p:sldId id="285" r:id="rId20"/>
    <p:sldId id="287" r:id="rId21"/>
    <p:sldId id="288" r:id="rId22"/>
    <p:sldId id="289" r:id="rId23"/>
    <p:sldId id="292" r:id="rId24"/>
    <p:sldId id="293" r:id="rId25"/>
    <p:sldId id="291" r:id="rId26"/>
    <p:sldId id="290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6D4B8D-11A7-4E47-94A5-2B4212FC8101}" type="doc">
      <dgm:prSet loTypeId="urn:microsoft.com/office/officeart/2008/layout/CircularPictureCallout" loCatId="picture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ru-RU"/>
        </a:p>
      </dgm:t>
    </dgm:pt>
    <dgm:pt modelId="{1619A7CC-028E-4CB7-B5B6-40524A7F810D}">
      <dgm:prSet phldrT="[Текст]"/>
      <dgm:spPr/>
      <dgm:t>
        <a:bodyPr/>
        <a:lstStyle/>
        <a:p>
          <a:r>
            <a:rPr lang="en-US" dirty="0" smtClean="0"/>
            <a:t>C#</a:t>
          </a:r>
          <a:endParaRPr lang="ru-RU" dirty="0"/>
        </a:p>
      </dgm:t>
    </dgm:pt>
    <dgm:pt modelId="{DD4F5022-FF4C-45ED-8174-9798FF866DF3}" type="parTrans" cxnId="{35BC0D12-9C1B-499D-979E-8C9F44FC16C9}">
      <dgm:prSet/>
      <dgm:spPr/>
      <dgm:t>
        <a:bodyPr/>
        <a:lstStyle/>
        <a:p>
          <a:endParaRPr lang="ru-RU"/>
        </a:p>
      </dgm:t>
    </dgm:pt>
    <dgm:pt modelId="{C9BE5D53-CE94-4737-B485-45E12446D344}" type="sibTrans" cxnId="{35BC0D12-9C1B-499D-979E-8C9F44FC16C9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ru-RU"/>
        </a:p>
      </dgm:t>
    </dgm:pt>
    <dgm:pt modelId="{88683D65-A2D5-4C35-85AE-B7DC168A4142}">
      <dgm:prSet phldrT="[Текст]"/>
      <dgm:spPr/>
      <dgm:t>
        <a:bodyPr/>
        <a:lstStyle/>
        <a:p>
          <a:r>
            <a:rPr lang="en-US" dirty="0" smtClean="0"/>
            <a:t>Microsoft Visual Studio</a:t>
          </a:r>
          <a:endParaRPr lang="ru-RU" dirty="0"/>
        </a:p>
      </dgm:t>
    </dgm:pt>
    <dgm:pt modelId="{0BEB6AC6-496A-4F38-9F5F-9CADDFE096CF}" type="parTrans" cxnId="{8A12CC24-2741-46A1-9527-A53E52DFA115}">
      <dgm:prSet/>
      <dgm:spPr/>
      <dgm:t>
        <a:bodyPr/>
        <a:lstStyle/>
        <a:p>
          <a:endParaRPr lang="ru-RU"/>
        </a:p>
      </dgm:t>
    </dgm:pt>
    <dgm:pt modelId="{12BD60EF-BE8A-4EB8-9891-201A761253CE}" type="sibTrans" cxnId="{8A12CC24-2741-46A1-9527-A53E52DFA11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15880877-300B-4C46-BF3B-4234E3DF2F4E}">
      <dgm:prSet phldrT="[Текст]"/>
      <dgm:spPr/>
      <dgm:t>
        <a:bodyPr/>
        <a:lstStyle/>
        <a:p>
          <a:r>
            <a:rPr lang="en-US" dirty="0" smtClean="0"/>
            <a:t>Adobe XD</a:t>
          </a:r>
          <a:endParaRPr lang="ru-RU" dirty="0"/>
        </a:p>
      </dgm:t>
    </dgm:pt>
    <dgm:pt modelId="{49398D16-A9E2-4908-AA24-AFA45971E418}" type="parTrans" cxnId="{8978C129-5014-4527-8759-BCC6C0301E2A}">
      <dgm:prSet/>
      <dgm:spPr/>
      <dgm:t>
        <a:bodyPr/>
        <a:lstStyle/>
        <a:p>
          <a:endParaRPr lang="ru-RU"/>
        </a:p>
      </dgm:t>
    </dgm:pt>
    <dgm:pt modelId="{35C22FE0-12C1-44B9-984B-E1B676595821}" type="sibTrans" cxnId="{8978C129-5014-4527-8759-BCC6C0301E2A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54115DC4-FDDF-4F64-AEB2-77158A61EA44}">
      <dgm:prSet phldrT="[Текст]"/>
      <dgm:spPr/>
      <dgm:t>
        <a:bodyPr/>
        <a:lstStyle/>
        <a:p>
          <a:r>
            <a:rPr lang="en-US" dirty="0" smtClean="0"/>
            <a:t>Unity 3D</a:t>
          </a:r>
          <a:endParaRPr lang="ru-RU" dirty="0"/>
        </a:p>
      </dgm:t>
    </dgm:pt>
    <dgm:pt modelId="{A7EF01D9-6726-487D-AF11-06FA744890CA}" type="parTrans" cxnId="{E59D365E-9209-4D60-826A-FBD770373993}">
      <dgm:prSet/>
      <dgm:spPr/>
      <dgm:t>
        <a:bodyPr/>
        <a:lstStyle/>
        <a:p>
          <a:endParaRPr lang="ru-RU"/>
        </a:p>
      </dgm:t>
    </dgm:pt>
    <dgm:pt modelId="{288FB819-C7DE-49BE-B631-B95154DD71EB}" type="sibTrans" cxnId="{E59D365E-9209-4D60-826A-FBD770373993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AC172BCF-679C-4AD5-8719-FE0C059C2D65}" type="pres">
      <dgm:prSet presAssocID="{A66D4B8D-11A7-4E47-94A5-2B4212FC810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5516933D-06B0-4C05-BEE0-16CD40C42216}" type="pres">
      <dgm:prSet presAssocID="{A66D4B8D-11A7-4E47-94A5-2B4212FC8101}" presName="Name1" presStyleCnt="0"/>
      <dgm:spPr/>
    </dgm:pt>
    <dgm:pt modelId="{9EE1CBC2-5E7F-49E7-A9C3-340CEF945B9B}" type="pres">
      <dgm:prSet presAssocID="{288FB819-C7DE-49BE-B631-B95154DD71EB}" presName="picture_1" presStyleCnt="0"/>
      <dgm:spPr/>
    </dgm:pt>
    <dgm:pt modelId="{7B3A6C73-5FB5-4AC4-A23C-FC16EC137477}" type="pres">
      <dgm:prSet presAssocID="{288FB819-C7DE-49BE-B631-B95154DD71EB}" presName="pictureRepeatNode" presStyleLbl="alignImgPlace1" presStyleIdx="0" presStyleCnt="4" custLinFactNeighborY="-1800"/>
      <dgm:spPr/>
      <dgm:t>
        <a:bodyPr/>
        <a:lstStyle/>
        <a:p>
          <a:endParaRPr lang="ru-RU"/>
        </a:p>
      </dgm:t>
    </dgm:pt>
    <dgm:pt modelId="{79637BB7-9547-40D9-A5E1-0399EAEF40E0}" type="pres">
      <dgm:prSet presAssocID="{54115DC4-FDDF-4F64-AEB2-77158A61EA44}" presName="text_1" presStyleLbl="node1" presStyleIdx="0" presStyleCnt="0" custLinFactNeighborX="352" custLinFactNeighborY="9545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3AF8CDA-5EB6-4EA7-9F0C-2FB579FFF61A}" type="pres">
      <dgm:prSet presAssocID="{35C22FE0-12C1-44B9-984B-E1B676595821}" presName="picture_2" presStyleCnt="0"/>
      <dgm:spPr/>
    </dgm:pt>
    <dgm:pt modelId="{B183D35E-956B-4309-B277-183958ACC4B7}" type="pres">
      <dgm:prSet presAssocID="{35C22FE0-12C1-44B9-984B-E1B676595821}" presName="pictureRepeatNode" presStyleLbl="alignImgPlace1" presStyleIdx="1" presStyleCnt="4" custLinFactNeighborX="-25500" custLinFactNeighborY="-6000"/>
      <dgm:spPr/>
      <dgm:t>
        <a:bodyPr/>
        <a:lstStyle/>
        <a:p>
          <a:endParaRPr lang="ru-RU"/>
        </a:p>
      </dgm:t>
    </dgm:pt>
    <dgm:pt modelId="{9EACC329-5122-41DC-A38D-F27DD86DA340}" type="pres">
      <dgm:prSet presAssocID="{15880877-300B-4C46-BF3B-4234E3DF2F4E}" presName="line_2" presStyleLbl="parChTrans1D1" presStyleIdx="0" presStyleCnt="3" custLinFactY="-100000" custLinFactNeighborY="-103200"/>
      <dgm:spPr/>
    </dgm:pt>
    <dgm:pt modelId="{81844A24-F598-47E6-ABA8-5A36E3F78271}" type="pres">
      <dgm:prSet presAssocID="{15880877-300B-4C46-BF3B-4234E3DF2F4E}" presName="textparent_2" presStyleLbl="node1" presStyleIdx="0" presStyleCnt="0"/>
      <dgm:spPr/>
    </dgm:pt>
    <dgm:pt modelId="{49E79CDB-7B3F-4E68-A993-F2CD77D40B2E}" type="pres">
      <dgm:prSet presAssocID="{15880877-300B-4C46-BF3B-4234E3DF2F4E}" presName="text_2" presStyleLbl="revTx" presStyleIdx="0" presStyleCnt="3" custLinFactNeighborX="-30769" custLinFactNeighborY="-6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0FE0F3-AF9D-43CF-8243-2326136B5742}" type="pres">
      <dgm:prSet presAssocID="{C9BE5D53-CE94-4737-B485-45E12446D344}" presName="picture_3" presStyleCnt="0"/>
      <dgm:spPr/>
    </dgm:pt>
    <dgm:pt modelId="{C8EDA65E-753D-47C8-947E-ACF192F37E49}" type="pres">
      <dgm:prSet presAssocID="{C9BE5D53-CE94-4737-B485-45E12446D344}" presName="pictureRepeatNode" presStyleLbl="alignImgPlace1" presStyleIdx="2" presStyleCnt="4" custLinFactNeighborX="51750" custLinFactNeighborY="-6000"/>
      <dgm:spPr/>
      <dgm:t>
        <a:bodyPr/>
        <a:lstStyle/>
        <a:p>
          <a:endParaRPr lang="ru-RU"/>
        </a:p>
      </dgm:t>
    </dgm:pt>
    <dgm:pt modelId="{B65A4D3B-D1EE-4AE2-9353-43D6D2D909C3}" type="pres">
      <dgm:prSet presAssocID="{1619A7CC-028E-4CB7-B5B6-40524A7F810D}" presName="line_3" presStyleLbl="parChTrans1D1" presStyleIdx="1" presStyleCnt="3" custLinFactY="-100000" custLinFactNeighborY="-103200"/>
      <dgm:spPr/>
    </dgm:pt>
    <dgm:pt modelId="{1C57FECB-E783-4311-8F90-0D4AB331C5F8}" type="pres">
      <dgm:prSet presAssocID="{1619A7CC-028E-4CB7-B5B6-40524A7F810D}" presName="textparent_3" presStyleLbl="node1" presStyleIdx="0" presStyleCnt="0"/>
      <dgm:spPr/>
    </dgm:pt>
    <dgm:pt modelId="{8770E190-FD20-4687-84D3-FF8DC33374FD}" type="pres">
      <dgm:prSet presAssocID="{1619A7CC-028E-4CB7-B5B6-40524A7F810D}" presName="text_3" presStyleLbl="revTx" presStyleIdx="1" presStyleCnt="3" custLinFactX="19993" custLinFactNeighborX="100000" custLinFactNeighborY="-6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564F33C-C18F-4BEF-9C60-98AEADC8A11E}" type="pres">
      <dgm:prSet presAssocID="{12BD60EF-BE8A-4EB8-9891-201A761253CE}" presName="picture_4" presStyleCnt="0"/>
      <dgm:spPr/>
    </dgm:pt>
    <dgm:pt modelId="{AA2C4275-D0F1-4C29-A877-5BB4F50C887C}" type="pres">
      <dgm:prSet presAssocID="{12BD60EF-BE8A-4EB8-9891-201A761253CE}" presName="pictureRepeatNode" presStyleLbl="alignImgPlace1" presStyleIdx="3" presStyleCnt="4" custLinFactNeighborX="-25500" custLinFactNeighborY="-6000"/>
      <dgm:spPr/>
      <dgm:t>
        <a:bodyPr/>
        <a:lstStyle/>
        <a:p>
          <a:endParaRPr lang="ru-RU"/>
        </a:p>
      </dgm:t>
    </dgm:pt>
    <dgm:pt modelId="{9E6BF4CF-017F-4C7E-A6CA-D27C4A2DDE41}" type="pres">
      <dgm:prSet presAssocID="{88683D65-A2D5-4C35-85AE-B7DC168A4142}" presName="line_4" presStyleLbl="parChTrans1D1" presStyleIdx="2" presStyleCnt="3" custLinFactY="-100000" custLinFactNeighborY="-103200"/>
      <dgm:spPr/>
    </dgm:pt>
    <dgm:pt modelId="{C528C85D-871E-4118-8251-BCB598683108}" type="pres">
      <dgm:prSet presAssocID="{88683D65-A2D5-4C35-85AE-B7DC168A4142}" presName="textparent_4" presStyleLbl="node1" presStyleIdx="0" presStyleCnt="0"/>
      <dgm:spPr/>
    </dgm:pt>
    <dgm:pt modelId="{DC325446-0FCF-4D52-B627-4CBEB8FE536A}" type="pres">
      <dgm:prSet presAssocID="{88683D65-A2D5-4C35-85AE-B7DC168A4142}" presName="text_4" presStyleLbl="revTx" presStyleIdx="2" presStyleCnt="3" custLinFactNeighborX="-22101" custLinFactNeighborY="-6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B90D4EC-EF3C-461B-890D-25FCDFD194C5}" type="presOf" srcId="{1619A7CC-028E-4CB7-B5B6-40524A7F810D}" destId="{8770E190-FD20-4687-84D3-FF8DC33374FD}" srcOrd="0" destOrd="0" presId="urn:microsoft.com/office/officeart/2008/layout/CircularPictureCallout"/>
    <dgm:cxn modelId="{473ED03F-039F-452E-96FE-8D56E00C032C}" type="presOf" srcId="{C9BE5D53-CE94-4737-B485-45E12446D344}" destId="{C8EDA65E-753D-47C8-947E-ACF192F37E49}" srcOrd="0" destOrd="0" presId="urn:microsoft.com/office/officeart/2008/layout/CircularPictureCallout"/>
    <dgm:cxn modelId="{8A12CC24-2741-46A1-9527-A53E52DFA115}" srcId="{A66D4B8D-11A7-4E47-94A5-2B4212FC8101}" destId="{88683D65-A2D5-4C35-85AE-B7DC168A4142}" srcOrd="3" destOrd="0" parTransId="{0BEB6AC6-496A-4F38-9F5F-9CADDFE096CF}" sibTransId="{12BD60EF-BE8A-4EB8-9891-201A761253CE}"/>
    <dgm:cxn modelId="{F700CA1F-7557-431A-8959-21B47D1F2650}" type="presOf" srcId="{12BD60EF-BE8A-4EB8-9891-201A761253CE}" destId="{AA2C4275-D0F1-4C29-A877-5BB4F50C887C}" srcOrd="0" destOrd="0" presId="urn:microsoft.com/office/officeart/2008/layout/CircularPictureCallout"/>
    <dgm:cxn modelId="{98A21FD9-1DCE-49EB-874E-1597E90806CC}" type="presOf" srcId="{35C22FE0-12C1-44B9-984B-E1B676595821}" destId="{B183D35E-956B-4309-B277-183958ACC4B7}" srcOrd="0" destOrd="0" presId="urn:microsoft.com/office/officeart/2008/layout/CircularPictureCallout"/>
    <dgm:cxn modelId="{35BC0D12-9C1B-499D-979E-8C9F44FC16C9}" srcId="{A66D4B8D-11A7-4E47-94A5-2B4212FC8101}" destId="{1619A7CC-028E-4CB7-B5B6-40524A7F810D}" srcOrd="2" destOrd="0" parTransId="{DD4F5022-FF4C-45ED-8174-9798FF866DF3}" sibTransId="{C9BE5D53-CE94-4737-B485-45E12446D344}"/>
    <dgm:cxn modelId="{A1F9BEDB-5844-4F0D-AAEE-A0859AC22F6D}" type="presOf" srcId="{288FB819-C7DE-49BE-B631-B95154DD71EB}" destId="{7B3A6C73-5FB5-4AC4-A23C-FC16EC137477}" srcOrd="0" destOrd="0" presId="urn:microsoft.com/office/officeart/2008/layout/CircularPictureCallout"/>
    <dgm:cxn modelId="{33D79EE6-3DDF-4D13-AC69-774033FAE557}" type="presOf" srcId="{A66D4B8D-11A7-4E47-94A5-2B4212FC8101}" destId="{AC172BCF-679C-4AD5-8719-FE0C059C2D65}" srcOrd="0" destOrd="0" presId="urn:microsoft.com/office/officeart/2008/layout/CircularPictureCallout"/>
    <dgm:cxn modelId="{7DC3C854-BFF5-4F42-A82B-3855E52C194A}" type="presOf" srcId="{88683D65-A2D5-4C35-85AE-B7DC168A4142}" destId="{DC325446-0FCF-4D52-B627-4CBEB8FE536A}" srcOrd="0" destOrd="0" presId="urn:microsoft.com/office/officeart/2008/layout/CircularPictureCallout"/>
    <dgm:cxn modelId="{8978C129-5014-4527-8759-BCC6C0301E2A}" srcId="{A66D4B8D-11A7-4E47-94A5-2B4212FC8101}" destId="{15880877-300B-4C46-BF3B-4234E3DF2F4E}" srcOrd="1" destOrd="0" parTransId="{49398D16-A9E2-4908-AA24-AFA45971E418}" sibTransId="{35C22FE0-12C1-44B9-984B-E1B676595821}"/>
    <dgm:cxn modelId="{E59D365E-9209-4D60-826A-FBD770373993}" srcId="{A66D4B8D-11A7-4E47-94A5-2B4212FC8101}" destId="{54115DC4-FDDF-4F64-AEB2-77158A61EA44}" srcOrd="0" destOrd="0" parTransId="{A7EF01D9-6726-487D-AF11-06FA744890CA}" sibTransId="{288FB819-C7DE-49BE-B631-B95154DD71EB}"/>
    <dgm:cxn modelId="{327CF0CE-B1F3-46DC-85B5-062ED1B708D0}" type="presOf" srcId="{15880877-300B-4C46-BF3B-4234E3DF2F4E}" destId="{49E79CDB-7B3F-4E68-A993-F2CD77D40B2E}" srcOrd="0" destOrd="0" presId="urn:microsoft.com/office/officeart/2008/layout/CircularPictureCallout"/>
    <dgm:cxn modelId="{9B9AA9E2-68D5-4DC5-8DB7-2024FB1733D3}" type="presOf" srcId="{54115DC4-FDDF-4F64-AEB2-77158A61EA44}" destId="{79637BB7-9547-40D9-A5E1-0399EAEF40E0}" srcOrd="0" destOrd="0" presId="urn:microsoft.com/office/officeart/2008/layout/CircularPictureCallout"/>
    <dgm:cxn modelId="{786CE3A3-B136-4FCB-A443-6BBBFA9C1A41}" type="presParOf" srcId="{AC172BCF-679C-4AD5-8719-FE0C059C2D65}" destId="{5516933D-06B0-4C05-BEE0-16CD40C42216}" srcOrd="0" destOrd="0" presId="urn:microsoft.com/office/officeart/2008/layout/CircularPictureCallout"/>
    <dgm:cxn modelId="{4E81D085-1210-45DE-A508-6CC7087BC93B}" type="presParOf" srcId="{5516933D-06B0-4C05-BEE0-16CD40C42216}" destId="{9EE1CBC2-5E7F-49E7-A9C3-340CEF945B9B}" srcOrd="0" destOrd="0" presId="urn:microsoft.com/office/officeart/2008/layout/CircularPictureCallout"/>
    <dgm:cxn modelId="{F0811028-BBDC-4E55-8AAA-F84A3554D3CB}" type="presParOf" srcId="{9EE1CBC2-5E7F-49E7-A9C3-340CEF945B9B}" destId="{7B3A6C73-5FB5-4AC4-A23C-FC16EC137477}" srcOrd="0" destOrd="0" presId="urn:microsoft.com/office/officeart/2008/layout/CircularPictureCallout"/>
    <dgm:cxn modelId="{8EC439F0-FE69-40DE-A34E-19F630A4B247}" type="presParOf" srcId="{5516933D-06B0-4C05-BEE0-16CD40C42216}" destId="{79637BB7-9547-40D9-A5E1-0399EAEF40E0}" srcOrd="1" destOrd="0" presId="urn:microsoft.com/office/officeart/2008/layout/CircularPictureCallout"/>
    <dgm:cxn modelId="{0C8B9706-BFE8-4A06-A1AE-765CA1F120B3}" type="presParOf" srcId="{5516933D-06B0-4C05-BEE0-16CD40C42216}" destId="{83AF8CDA-5EB6-4EA7-9F0C-2FB579FFF61A}" srcOrd="2" destOrd="0" presId="urn:microsoft.com/office/officeart/2008/layout/CircularPictureCallout"/>
    <dgm:cxn modelId="{8396BF2A-2F79-4229-AA6B-96F067A7DF7B}" type="presParOf" srcId="{83AF8CDA-5EB6-4EA7-9F0C-2FB579FFF61A}" destId="{B183D35E-956B-4309-B277-183958ACC4B7}" srcOrd="0" destOrd="0" presId="urn:microsoft.com/office/officeart/2008/layout/CircularPictureCallout"/>
    <dgm:cxn modelId="{33AF91D0-9F87-4D95-8DBF-08DAD3D89392}" type="presParOf" srcId="{5516933D-06B0-4C05-BEE0-16CD40C42216}" destId="{9EACC329-5122-41DC-A38D-F27DD86DA340}" srcOrd="3" destOrd="0" presId="urn:microsoft.com/office/officeart/2008/layout/CircularPictureCallout"/>
    <dgm:cxn modelId="{58F87807-B0D2-43FE-8F1C-840E56A6FAF1}" type="presParOf" srcId="{5516933D-06B0-4C05-BEE0-16CD40C42216}" destId="{81844A24-F598-47E6-ABA8-5A36E3F78271}" srcOrd="4" destOrd="0" presId="urn:microsoft.com/office/officeart/2008/layout/CircularPictureCallout"/>
    <dgm:cxn modelId="{9867BA13-BF53-4AD2-8F21-3BECFC6A3DC6}" type="presParOf" srcId="{81844A24-F598-47E6-ABA8-5A36E3F78271}" destId="{49E79CDB-7B3F-4E68-A993-F2CD77D40B2E}" srcOrd="0" destOrd="0" presId="urn:microsoft.com/office/officeart/2008/layout/CircularPictureCallout"/>
    <dgm:cxn modelId="{7312AFE7-AA19-4BFC-A3CC-F0F87A508EE3}" type="presParOf" srcId="{5516933D-06B0-4C05-BEE0-16CD40C42216}" destId="{790FE0F3-AF9D-43CF-8243-2326136B5742}" srcOrd="5" destOrd="0" presId="urn:microsoft.com/office/officeart/2008/layout/CircularPictureCallout"/>
    <dgm:cxn modelId="{8E297D5B-57A3-4C34-9455-F2D9E5C23F67}" type="presParOf" srcId="{790FE0F3-AF9D-43CF-8243-2326136B5742}" destId="{C8EDA65E-753D-47C8-947E-ACF192F37E49}" srcOrd="0" destOrd="0" presId="urn:microsoft.com/office/officeart/2008/layout/CircularPictureCallout"/>
    <dgm:cxn modelId="{9417A327-B253-45F1-ABB2-1F1E3874B8CA}" type="presParOf" srcId="{5516933D-06B0-4C05-BEE0-16CD40C42216}" destId="{B65A4D3B-D1EE-4AE2-9353-43D6D2D909C3}" srcOrd="6" destOrd="0" presId="urn:microsoft.com/office/officeart/2008/layout/CircularPictureCallout"/>
    <dgm:cxn modelId="{2CE907B3-A98C-4A92-AF3E-2D90C8B613FD}" type="presParOf" srcId="{5516933D-06B0-4C05-BEE0-16CD40C42216}" destId="{1C57FECB-E783-4311-8F90-0D4AB331C5F8}" srcOrd="7" destOrd="0" presId="urn:microsoft.com/office/officeart/2008/layout/CircularPictureCallout"/>
    <dgm:cxn modelId="{F717D5D6-1CDD-40D7-AA6F-68E468F38633}" type="presParOf" srcId="{1C57FECB-E783-4311-8F90-0D4AB331C5F8}" destId="{8770E190-FD20-4687-84D3-FF8DC33374FD}" srcOrd="0" destOrd="0" presId="urn:microsoft.com/office/officeart/2008/layout/CircularPictureCallout"/>
    <dgm:cxn modelId="{6D237F39-660E-4DA1-B7E4-8A2D3A5545FC}" type="presParOf" srcId="{5516933D-06B0-4C05-BEE0-16CD40C42216}" destId="{2564F33C-C18F-4BEF-9C60-98AEADC8A11E}" srcOrd="8" destOrd="0" presId="urn:microsoft.com/office/officeart/2008/layout/CircularPictureCallout"/>
    <dgm:cxn modelId="{632D06EB-E455-4EBA-82E3-0C4204F5C085}" type="presParOf" srcId="{2564F33C-C18F-4BEF-9C60-98AEADC8A11E}" destId="{AA2C4275-D0F1-4C29-A877-5BB4F50C887C}" srcOrd="0" destOrd="0" presId="urn:microsoft.com/office/officeart/2008/layout/CircularPictureCallout"/>
    <dgm:cxn modelId="{1F027004-5135-41D8-9168-F724B358E2AC}" type="presParOf" srcId="{5516933D-06B0-4C05-BEE0-16CD40C42216}" destId="{9E6BF4CF-017F-4C7E-A6CA-D27C4A2DDE41}" srcOrd="9" destOrd="0" presId="urn:microsoft.com/office/officeart/2008/layout/CircularPictureCallout"/>
    <dgm:cxn modelId="{C27F7CEE-2ADA-4CFA-8A81-4DBBF29BC516}" type="presParOf" srcId="{5516933D-06B0-4C05-BEE0-16CD40C42216}" destId="{C528C85D-871E-4118-8251-BCB598683108}" srcOrd="10" destOrd="0" presId="urn:microsoft.com/office/officeart/2008/layout/CircularPictureCallout"/>
    <dgm:cxn modelId="{61E2E045-B0EC-49D6-9619-F2566AEFF73D}" type="presParOf" srcId="{C528C85D-871E-4118-8251-BCB598683108}" destId="{DC325446-0FCF-4D52-B627-4CBEB8FE536A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BF4CF-017F-4C7E-A6CA-D27C4A2DDE41}">
      <dsp:nvSpPr>
        <dsp:cNvPr id="0" name=""/>
        <dsp:cNvSpPr/>
      </dsp:nvSpPr>
      <dsp:spPr>
        <a:xfrm>
          <a:off x="2032000" y="4058581"/>
          <a:ext cx="4080256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A4D3B-D1EE-4AE2-9353-43D6D2D909C3}">
      <dsp:nvSpPr>
        <dsp:cNvPr id="0" name=""/>
        <dsp:cNvSpPr/>
      </dsp:nvSpPr>
      <dsp:spPr>
        <a:xfrm>
          <a:off x="2032000" y="2636181"/>
          <a:ext cx="3495039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ACC329-5122-41DC-A38D-F27DD86DA340}">
      <dsp:nvSpPr>
        <dsp:cNvPr id="0" name=""/>
        <dsp:cNvSpPr/>
      </dsp:nvSpPr>
      <dsp:spPr>
        <a:xfrm>
          <a:off x="2032000" y="1213781"/>
          <a:ext cx="4080256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3A6C73-5FB5-4AC4-A23C-FC16EC137477}">
      <dsp:nvSpPr>
        <dsp:cNvPr id="0" name=""/>
        <dsp:cNvSpPr/>
      </dsp:nvSpPr>
      <dsp:spPr>
        <a:xfrm>
          <a:off x="0" y="604181"/>
          <a:ext cx="4064000" cy="4064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9637BB7-9547-40D9-A5E1-0399EAEF40E0}">
      <dsp:nvSpPr>
        <dsp:cNvPr id="0" name=""/>
        <dsp:cNvSpPr/>
      </dsp:nvSpPr>
      <dsp:spPr>
        <a:xfrm>
          <a:off x="740675" y="4077547"/>
          <a:ext cx="2600960" cy="1341120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Unity 3D</a:t>
          </a:r>
          <a:endParaRPr lang="ru-RU" sz="5700" kern="1200" dirty="0"/>
        </a:p>
      </dsp:txBody>
      <dsp:txXfrm>
        <a:off x="740675" y="4077547"/>
        <a:ext cx="2600960" cy="1341120"/>
      </dsp:txXfrm>
    </dsp:sp>
    <dsp:sp modelId="{B183D35E-956B-4309-B277-183958ACC4B7}">
      <dsp:nvSpPr>
        <dsp:cNvPr id="0" name=""/>
        <dsp:cNvSpPr/>
      </dsp:nvSpPr>
      <dsp:spPr>
        <a:xfrm>
          <a:off x="5191760" y="604181"/>
          <a:ext cx="1219200" cy="121920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9E79CDB-7B3F-4E68-A993-F2CD77D40B2E}">
      <dsp:nvSpPr>
        <dsp:cNvPr id="0" name=""/>
        <dsp:cNvSpPr/>
      </dsp:nvSpPr>
      <dsp:spPr>
        <a:xfrm>
          <a:off x="6410884" y="604181"/>
          <a:ext cx="1010665" cy="121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Adobe XD</a:t>
          </a:r>
          <a:endParaRPr lang="ru-RU" sz="2400" kern="1200" dirty="0"/>
        </a:p>
      </dsp:txBody>
      <dsp:txXfrm>
        <a:off x="6410884" y="604181"/>
        <a:ext cx="1010665" cy="1219200"/>
      </dsp:txXfrm>
    </dsp:sp>
    <dsp:sp modelId="{C8EDA65E-753D-47C8-947E-ACF192F37E49}">
      <dsp:nvSpPr>
        <dsp:cNvPr id="0" name=""/>
        <dsp:cNvSpPr/>
      </dsp:nvSpPr>
      <dsp:spPr>
        <a:xfrm>
          <a:off x="5548376" y="2026581"/>
          <a:ext cx="1219200" cy="121920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770E190-FD20-4687-84D3-FF8DC33374FD}">
      <dsp:nvSpPr>
        <dsp:cNvPr id="0" name=""/>
        <dsp:cNvSpPr/>
      </dsp:nvSpPr>
      <dsp:spPr>
        <a:xfrm>
          <a:off x="6778816" y="2026581"/>
          <a:ext cx="535178" cy="121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C#</a:t>
          </a:r>
          <a:endParaRPr lang="ru-RU" sz="2400" kern="1200" dirty="0"/>
        </a:p>
      </dsp:txBody>
      <dsp:txXfrm>
        <a:off x="6778816" y="2026581"/>
        <a:ext cx="535178" cy="1219200"/>
      </dsp:txXfrm>
    </dsp:sp>
    <dsp:sp modelId="{AA2C4275-D0F1-4C29-A877-5BB4F50C887C}">
      <dsp:nvSpPr>
        <dsp:cNvPr id="0" name=""/>
        <dsp:cNvSpPr/>
      </dsp:nvSpPr>
      <dsp:spPr>
        <a:xfrm>
          <a:off x="5191760" y="3448981"/>
          <a:ext cx="1219200" cy="12192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C325446-0FCF-4D52-B627-4CBEB8FE536A}">
      <dsp:nvSpPr>
        <dsp:cNvPr id="0" name=""/>
        <dsp:cNvSpPr/>
      </dsp:nvSpPr>
      <dsp:spPr>
        <a:xfrm>
          <a:off x="6411084" y="3448981"/>
          <a:ext cx="1406143" cy="121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Microsoft Visual Studio</a:t>
          </a:r>
          <a:endParaRPr lang="ru-RU" sz="2400" kern="1200" dirty="0"/>
        </a:p>
      </dsp:txBody>
      <dsp:txXfrm>
        <a:off x="6411084" y="3448981"/>
        <a:ext cx="1406143" cy="1219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D9105-E2AE-42E5-9F92-72DCDE47422D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930D3-937A-43A9-81BD-1C5469934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808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930D3-937A-43A9-81BD-1C54699340B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23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94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21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0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5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33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43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24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152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86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67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28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D2402-264D-4317-BA4D-8AC83D9F9938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7550D-38DB-4A02-B55B-E26FC752D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12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/>
        </p:nvSpPr>
        <p:spPr>
          <a:xfrm>
            <a:off x="1524000" y="1213756"/>
            <a:ext cx="9144000" cy="11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200" cap="all" dirty="0">
                <a:latin typeface="Arial" panose="020B0604020202020204" pitchFamily="34" charset="0"/>
                <a:cs typeface="Arial" panose="020B0604020202020204" pitchFamily="34" charset="0"/>
              </a:rPr>
              <a:t>МИНОБРНАУКИ </a:t>
            </a:r>
            <a:r>
              <a:rPr lang="ru-RU" sz="120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РОССИИ</a:t>
            </a:r>
            <a:br>
              <a:rPr lang="ru-RU" sz="1200" cap="all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Федеральное государственное бюджетное образовательное учреждение</a:t>
            </a:r>
            <a:b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высшего образования</a:t>
            </a:r>
            <a:b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«МИРЭА – Российский технологический университет»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Колледж </a:t>
            </a:r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программирования и </a:t>
            </a:r>
            <a:r>
              <a:rPr 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кибербезопасности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/>
        </p:nvSpPr>
        <p:spPr>
          <a:xfrm>
            <a:off x="1524000" y="2505051"/>
            <a:ext cx="9144000" cy="4130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smtClean="0"/>
              <a:t>ДИПЛОМНЫЙ ПРОЕКТ</a:t>
            </a:r>
          </a:p>
          <a:p>
            <a:r>
              <a:rPr lang="ru-RU" sz="1800" dirty="0" smtClean="0"/>
              <a:t>Специальность 09.02.03</a:t>
            </a:r>
          </a:p>
          <a:p>
            <a:r>
              <a:rPr lang="ru-RU" sz="1800" b="1" dirty="0" smtClean="0"/>
              <a:t>Программирование в компьютерных системах</a:t>
            </a:r>
          </a:p>
          <a:p>
            <a:endParaRPr lang="ru-RU" sz="1800" dirty="0" smtClean="0"/>
          </a:p>
          <a:p>
            <a:r>
              <a:rPr lang="ru-RU" sz="1800" dirty="0" smtClean="0"/>
              <a:t>на тему:</a:t>
            </a:r>
          </a:p>
          <a:p>
            <a:r>
              <a:rPr lang="ru-RU" sz="1800" dirty="0" smtClean="0"/>
              <a:t>Разработка программного продукта «Генератор игрового мира»</a:t>
            </a:r>
          </a:p>
          <a:p>
            <a:pPr algn="r"/>
            <a:endParaRPr lang="ru-RU" sz="1800" dirty="0" smtClean="0"/>
          </a:p>
          <a:p>
            <a:r>
              <a:rPr lang="ru-RU" sz="1800" dirty="0" smtClean="0"/>
              <a:t>                                                                                               Выполнил студент </a:t>
            </a:r>
            <a:r>
              <a:rPr lang="ru-RU" sz="1800" dirty="0"/>
              <a:t>В.О. Пугач</a:t>
            </a:r>
          </a:p>
          <a:p>
            <a:pPr indent="5561013" algn="l"/>
            <a:r>
              <a:rPr lang="ru-RU" sz="1800" dirty="0" smtClean="0"/>
              <a:t>Группа ЩПКО-03-18 (ПКС-43)</a:t>
            </a:r>
          </a:p>
          <a:p>
            <a:pPr indent="5561013" algn="l"/>
            <a:r>
              <a:rPr lang="ru-RU" sz="1800" dirty="0" smtClean="0"/>
              <a:t>Руководитель Е.В. Садыкова</a:t>
            </a:r>
          </a:p>
          <a:p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614" y="222372"/>
            <a:ext cx="890771" cy="10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8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Проектирование </a:t>
            </a:r>
            <a:r>
              <a:rPr lang="ru-RU" dirty="0" smtClean="0">
                <a:solidFill>
                  <a:schemeClr val="tx2"/>
                </a:solidFill>
              </a:rPr>
              <a:t>интерфейса. Настройки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42" y="1325563"/>
            <a:ext cx="8811315" cy="4956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7" name="TextBox 6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82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Проектирование </a:t>
            </a:r>
            <a:r>
              <a:rPr lang="ru-RU" dirty="0" smtClean="0">
                <a:solidFill>
                  <a:schemeClr val="tx2"/>
                </a:solidFill>
              </a:rPr>
              <a:t>интерфейса. Меню паузы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69" y="1325563"/>
            <a:ext cx="8866462" cy="4987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7" name="TextBox 6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56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60" y="1325563"/>
            <a:ext cx="8183880" cy="52967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Структурная схема приложения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5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Разработанный интерфейс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50851" y="1325563"/>
            <a:ext cx="11690297" cy="4297998"/>
            <a:chOff x="952831" y="1837627"/>
            <a:chExt cx="10400969" cy="3823970"/>
          </a:xfrm>
        </p:grpSpPr>
        <p:pic>
          <p:nvPicPr>
            <p:cNvPr id="4" name="Рисунок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52831" y="1837627"/>
              <a:ext cx="7001796" cy="38239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</p:pic>
        <p:pic>
          <p:nvPicPr>
            <p:cNvPr id="5" name="Рисунок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954627" y="1837627"/>
              <a:ext cx="3399173" cy="1912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</p:pic>
        <p:pic>
          <p:nvPicPr>
            <p:cNvPr id="6" name="Рисунок 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954627" y="3749787"/>
              <a:ext cx="3399173" cy="19118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</p:pic>
      </p:grpSp>
      <p:sp>
        <p:nvSpPr>
          <p:cNvPr id="10" name="TextBox 9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798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Шум Перлина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1275794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Шум Перлина — это градиентный шум, состоящий из набора псевдослучайных единичных векторов (направлений градиента), расположенных в определенных точках пространства и интерполированных функцией сглаживания между этими точками.</a:t>
            </a:r>
          </a:p>
        </p:txBody>
      </p:sp>
      <p:pic>
        <p:nvPicPr>
          <p:cNvPr id="1026" name="Picture 2" descr="https://i.stack.imgur.com/5uklV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23906"/>
            <a:ext cx="3658386" cy="365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86" y="2723907"/>
            <a:ext cx="7316771" cy="36583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Выбор типа сетки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911" y="3050375"/>
            <a:ext cx="4942889" cy="33315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90688"/>
            <a:ext cx="4695174" cy="2424112"/>
          </a:xfrm>
          <a:prstGeom prst="rect">
            <a:avLst/>
          </a:prstGeom>
        </p:spPr>
      </p:pic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6410911" y="1660820"/>
            <a:ext cx="4942889" cy="1389555"/>
          </a:xfrm>
        </p:spPr>
        <p:txBody>
          <a:bodyPr>
            <a:normAutofit/>
          </a:bodyPr>
          <a:lstStyle/>
          <a:p>
            <a:r>
              <a:rPr lang="ru-RU" dirty="0" smtClean="0"/>
              <a:t>Сетка равнобедренных треугольников не имеет такого изъяна</a:t>
            </a:r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838200" y="4304875"/>
            <a:ext cx="4695175" cy="2077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Сетка прямоугольников изламывается при изменении вершин по диагонали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24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/>
          <p:cNvSpPr/>
          <p:nvPr/>
        </p:nvSpPr>
        <p:spPr>
          <a:xfrm>
            <a:off x="301814" y="1216058"/>
            <a:ext cx="8370218" cy="3945323"/>
          </a:xfrm>
          <a:prstGeom prst="roundRect">
            <a:avLst>
              <a:gd name="adj" fmla="val 553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8804638" y="1216058"/>
            <a:ext cx="3073138" cy="5344997"/>
          </a:xfrm>
          <a:prstGeom prst="roundRect">
            <a:avLst>
              <a:gd name="adj" fmla="val 553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Системы координат для шестиугольников 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71" y="3967164"/>
            <a:ext cx="2792999" cy="25172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96" y="1325563"/>
            <a:ext cx="3410915" cy="3761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65" y="1325563"/>
            <a:ext cx="4147331" cy="3761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16" y="1330900"/>
            <a:ext cx="2870507" cy="2421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740093" y="5161381"/>
            <a:ext cx="7493660" cy="610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 smtClean="0"/>
              <a:t>Кубические координаты</a:t>
            </a:r>
            <a:endParaRPr lang="ru-RU" sz="2400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1092096" y="5873434"/>
            <a:ext cx="7579936" cy="61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dirty="0" smtClean="0"/>
              <a:t>Координаты смещения</a:t>
            </a:r>
            <a:endParaRPr lang="ru-RU" sz="2400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4722829" y="1435333"/>
            <a:ext cx="0" cy="35067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9111009" y="3888556"/>
            <a:ext cx="24603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602720" y="6491231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47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Генерация ячейки полигональной сетки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745737" y="1325563"/>
            <a:ext cx="74462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-_subdivLevel; x &lt;= _subdivLevel; x++) {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-_subdivLevel; y &lt;= _subdivLevel; y++)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Mathf.Abs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(x + y) &gt; _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subdivLevel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continue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z = -(x + y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Vector3Int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cube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Vector3Int(x, y, z);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Vector2Int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displace = 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VerticesContainer.HexToOddRowDisplace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(cube);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Vertices[id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HexVertex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cube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displace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(x * corners[0] + y * corners[1] + 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z * corners[2]), id);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Vertices[id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].Height = 1;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DisplaceVertices.Add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(displace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id);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VerticesContainer.GetContainer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AddVertex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(Vertices[id]);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17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970" r="2531"/>
          <a:stretch/>
        </p:blipFill>
        <p:spPr>
          <a:xfrm>
            <a:off x="324566" y="1325563"/>
            <a:ext cx="4421171" cy="4031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6959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Генерация сетки ячеек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71856" y="1325563"/>
            <a:ext cx="4257675" cy="48679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4709160" y="1497360"/>
            <a:ext cx="730605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1 -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chunkCount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x 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chunkCount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x++) {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1 -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chunkCount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y 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chunkCount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y++) {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Mathf.Abs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(x + y) 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chunkCount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- 1)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continue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z = -(x + y);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Vector3Int 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cubePos = </a:t>
            </a:r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Vector3Int(x, y, z);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Vector2Int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displacePos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VerticesContainer.HexToColDisplace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cubePos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chunks.Add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VerticesContainer.HexToColDisplace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cubePos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HexChunk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cubePos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displacePos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subdivisionLevel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submeshCount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chunkRadius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chunks[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displacePos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].Offset = (x * corners[0] + y * 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corners[1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+ z * corners[2]);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chunks[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displacePos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GenerateMeshData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009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Генерация формы острова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214437"/>
            <a:ext cx="9067800" cy="52706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5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Проблема:</a:t>
            </a:r>
          </a:p>
          <a:p>
            <a:pPr lvl="1"/>
            <a:r>
              <a:rPr lang="ru-RU" dirty="0" smtClean="0"/>
              <a:t>Отсутствие генераторов мира с открытым исходным кодом в свободном доступе;</a:t>
            </a:r>
          </a:p>
          <a:p>
            <a:r>
              <a:rPr lang="ru-RU" dirty="0" smtClean="0"/>
              <a:t>Решение:</a:t>
            </a:r>
          </a:p>
          <a:p>
            <a:pPr lvl="1"/>
            <a:r>
              <a:rPr lang="ru-RU" dirty="0" smtClean="0"/>
              <a:t>Разработка собственного генератора мира со всем необходимым функционалом и возможностью дальнейшего расширения.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912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Симуляция водной эрозии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9" name="Стрелка вправо 8"/>
          <p:cNvSpPr/>
          <p:nvPr/>
        </p:nvSpPr>
        <p:spPr>
          <a:xfrm>
            <a:off x="5561139" y="2908382"/>
            <a:ext cx="1069722" cy="1857938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20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9" y="1724287"/>
            <a:ext cx="4915244" cy="236818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16" y="3411684"/>
            <a:ext cx="4915244" cy="23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6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Симуляция роста дерева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800475" y="1325563"/>
            <a:ext cx="755332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Grow(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feed)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radius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Mathf.Sqrt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(area /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Mathf.PI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(parent !=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branchFeed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parent.branchFeed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feed;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(leaf)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length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Mathf.Pow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(feed, 1f / 3f);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feed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Mathf.Pow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(feed, 1f / 3f) * area;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area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+= feed / length;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(length &gt; _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Mathf.Exp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(-_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splitDecay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* depth))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Расчёт коэффициента передачи питания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pass = 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a.area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b.area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/ 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a.area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b.area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+ area); 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area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+= pass * feed / length;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Увеличение обхвата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feed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*= 1 -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//Уменьшение объема питания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a.Grow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(feed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 _ratio);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b.Grow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(feed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 (1 - _ratio));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21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2" y="1325563"/>
            <a:ext cx="3614633" cy="44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8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2-06-12 12-03-29-2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0383" y="-270431"/>
            <a:ext cx="12672767" cy="712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9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Справочная система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08760" y="1325563"/>
            <a:ext cx="9174480" cy="5159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7" name="TextBox 6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463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Справочная система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08632" y="1325563"/>
            <a:ext cx="9174736" cy="5159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7" name="TextBox 6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87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WorldDemonstr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70689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Заключение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достижения полученного результата в полной мере были выполнены поставленные задачи:</a:t>
            </a:r>
          </a:p>
          <a:p>
            <a:r>
              <a:rPr lang="ru-RU" dirty="0" smtClean="0"/>
              <a:t>исследование </a:t>
            </a:r>
            <a:r>
              <a:rPr lang="ru-RU" dirty="0"/>
              <a:t>предметной области;</a:t>
            </a:r>
          </a:p>
          <a:p>
            <a:r>
              <a:rPr lang="ru-RU" dirty="0" smtClean="0"/>
              <a:t>проектирование </a:t>
            </a:r>
            <a:r>
              <a:rPr lang="ru-RU" dirty="0"/>
              <a:t>пользовательского интерфейса;</a:t>
            </a:r>
          </a:p>
          <a:p>
            <a:r>
              <a:rPr lang="ru-RU" dirty="0" smtClean="0"/>
              <a:t>проектирование </a:t>
            </a:r>
            <a:r>
              <a:rPr lang="ru-RU" dirty="0"/>
              <a:t>компонентов приложения;</a:t>
            </a:r>
          </a:p>
          <a:p>
            <a:r>
              <a:rPr lang="ru-RU" dirty="0" smtClean="0"/>
              <a:t>разработка </a:t>
            </a:r>
            <a:r>
              <a:rPr lang="ru-RU" dirty="0"/>
              <a:t>пользовательского интерфейса;</a:t>
            </a:r>
          </a:p>
          <a:p>
            <a:r>
              <a:rPr lang="ru-RU" dirty="0" smtClean="0"/>
              <a:t>разработка </a:t>
            </a:r>
            <a:r>
              <a:rPr lang="ru-RU" dirty="0"/>
              <a:t>приложения;</a:t>
            </a:r>
          </a:p>
          <a:p>
            <a:r>
              <a:rPr lang="ru-RU" dirty="0" smtClean="0"/>
              <a:t>разработка </a:t>
            </a:r>
            <a:r>
              <a:rPr lang="ru-RU" dirty="0"/>
              <a:t>справочной </a:t>
            </a:r>
            <a:r>
              <a:rPr lang="ru-RU" dirty="0" smtClean="0"/>
              <a:t>системы.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mtClean="0"/>
              <a:t>26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98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Цель:</a:t>
            </a:r>
          </a:p>
          <a:p>
            <a:pPr lvl="1"/>
            <a:r>
              <a:rPr lang="ru-RU" dirty="0" smtClean="0"/>
              <a:t>разработка программного продукта «Генератор игрового мира»;</a:t>
            </a:r>
          </a:p>
          <a:p>
            <a:r>
              <a:rPr lang="ru-RU" dirty="0" smtClean="0"/>
              <a:t>Задачи:</a:t>
            </a:r>
          </a:p>
          <a:p>
            <a:pPr lvl="1"/>
            <a:r>
              <a:rPr lang="ru-RU" dirty="0" smtClean="0"/>
              <a:t>исследование предметной области;</a:t>
            </a:r>
          </a:p>
          <a:p>
            <a:pPr lvl="1"/>
            <a:r>
              <a:rPr lang="ru-RU" dirty="0" smtClean="0"/>
              <a:t>проектирование пользовательского интерфейса;</a:t>
            </a:r>
          </a:p>
          <a:p>
            <a:pPr lvl="1"/>
            <a:r>
              <a:rPr lang="ru-RU" dirty="0" smtClean="0"/>
              <a:t>проектирование компонентов приложения;</a:t>
            </a:r>
          </a:p>
          <a:p>
            <a:pPr lvl="1"/>
            <a:r>
              <a:rPr lang="ru-RU" dirty="0" smtClean="0"/>
              <a:t>разработка пользовательского интерфейса;</a:t>
            </a:r>
          </a:p>
          <a:p>
            <a:pPr lvl="1"/>
            <a:r>
              <a:rPr lang="ru-RU" dirty="0" smtClean="0"/>
              <a:t>разработка приложения;</a:t>
            </a:r>
          </a:p>
          <a:p>
            <a:pPr lvl="1"/>
            <a:r>
              <a:rPr lang="ru-RU" dirty="0" smtClean="0"/>
              <a:t>разработка справочной системы.</a:t>
            </a:r>
          </a:p>
          <a:p>
            <a:pPr lvl="1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4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Существующие разработки. </a:t>
            </a:r>
            <a:r>
              <a:rPr lang="en-US" dirty="0">
                <a:solidFill>
                  <a:schemeClr val="tx2"/>
                </a:solidFill>
              </a:rPr>
              <a:t>Minecraft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1816"/>
            <a:ext cx="6175248" cy="3473577"/>
          </a:xfrm>
          <a:prstGeom prst="rect">
            <a:avLst/>
          </a:prstGeom>
          <a:effectLst>
            <a:glow>
              <a:schemeClr val="tx2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76" y="2791080"/>
            <a:ext cx="6364224" cy="3579876"/>
          </a:xfrm>
          <a:prstGeom prst="rect">
            <a:avLst/>
          </a:prstGeom>
          <a:effectLst>
            <a:glow>
              <a:schemeClr val="tx2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15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083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Существующие разработки</a:t>
            </a:r>
            <a:r>
              <a:rPr lang="ru-RU">
                <a:solidFill>
                  <a:schemeClr val="tx2"/>
                </a:solidFill>
              </a:rPr>
              <a:t>. </a:t>
            </a:r>
            <a:r>
              <a:rPr lang="en-US" smtClean="0">
                <a:solidFill>
                  <a:schemeClr val="tx2"/>
                </a:solidFill>
              </a:rPr>
              <a:t>No </a:t>
            </a:r>
            <a:r>
              <a:rPr lang="en-US" dirty="0">
                <a:solidFill>
                  <a:schemeClr val="tx2"/>
                </a:solidFill>
              </a:rPr>
              <a:t>Man’s Sky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5" r="24006"/>
          <a:stretch/>
        </p:blipFill>
        <p:spPr>
          <a:xfrm>
            <a:off x="837849" y="1535873"/>
            <a:ext cx="3422543" cy="4578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1" r="28794"/>
          <a:stretch/>
        </p:blipFill>
        <p:spPr>
          <a:xfrm>
            <a:off x="4385959" y="1535873"/>
            <a:ext cx="3422543" cy="45788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6" r="29205"/>
          <a:stretch/>
        </p:blipFill>
        <p:spPr>
          <a:xfrm>
            <a:off x="7934070" y="1535875"/>
            <a:ext cx="3419613" cy="4578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97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Существующие разработки. </a:t>
            </a:r>
            <a:r>
              <a:rPr lang="x-none" dirty="0" smtClean="0">
                <a:solidFill>
                  <a:schemeClr val="tx2"/>
                </a:solidFill>
              </a:rPr>
              <a:t>Gaia </a:t>
            </a:r>
            <a:r>
              <a:rPr lang="x-none" dirty="0">
                <a:solidFill>
                  <a:schemeClr val="tx2"/>
                </a:solidFill>
              </a:rPr>
              <a:t>Pro 2021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2128"/>
            <a:ext cx="5870108" cy="33019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2550225"/>
            <a:ext cx="6191161" cy="3482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319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Определение необходимых функций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Генерация шестиугольной полигональной сетки (ячейки);</a:t>
            </a:r>
          </a:p>
          <a:p>
            <a:r>
              <a:rPr lang="ru-RU" dirty="0" smtClean="0"/>
              <a:t>Составление сетки из сгенерированных ячеек;</a:t>
            </a:r>
          </a:p>
          <a:p>
            <a:r>
              <a:rPr lang="ru-RU" dirty="0" smtClean="0"/>
              <a:t>Генерация рельефа путём изменения высоты вершин ячеек;</a:t>
            </a:r>
          </a:p>
          <a:p>
            <a:r>
              <a:rPr lang="ru-RU" dirty="0" smtClean="0"/>
              <a:t>Изменение типа поверхности в зависимости от её высоты;</a:t>
            </a:r>
          </a:p>
          <a:p>
            <a:r>
              <a:rPr lang="ru-RU" dirty="0" smtClean="0"/>
              <a:t>Симуляция водной эрозии;</a:t>
            </a:r>
          </a:p>
          <a:p>
            <a:r>
              <a:rPr lang="ru-RU" dirty="0" smtClean="0"/>
              <a:t>Симуляция роста деревьев;</a:t>
            </a:r>
          </a:p>
          <a:p>
            <a:r>
              <a:rPr lang="ru-RU" dirty="0" smtClean="0"/>
              <a:t>Размещение деревьев в игровом мире.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039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Выбранные средства</a:t>
            </a:r>
          </a:p>
        </p:txBody>
      </p:sp>
      <p:graphicFrame>
        <p:nvGraphicFramePr>
          <p:cNvPr id="9" name="Схема 8"/>
          <p:cNvGraphicFramePr/>
          <p:nvPr>
            <p:extLst/>
          </p:nvPr>
        </p:nvGraphicFramePr>
        <p:xfrm>
          <a:off x="2032000" y="110371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79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Проектирование интерфейса. Главное меню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70" y="1325563"/>
            <a:ext cx="8795059" cy="4947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TextBox 4"/>
          <p:cNvSpPr txBox="1"/>
          <p:nvPr/>
        </p:nvSpPr>
        <p:spPr>
          <a:xfrm>
            <a:off x="11602720" y="6380480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13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1389</TotalTime>
  <Words>724</Words>
  <Application>Microsoft Office PowerPoint</Application>
  <PresentationFormat>Широкоэкранный</PresentationFormat>
  <Paragraphs>147</Paragraphs>
  <Slides>26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Тема Office</vt:lpstr>
      <vt:lpstr>Презентация PowerPoint</vt:lpstr>
      <vt:lpstr>Введение</vt:lpstr>
      <vt:lpstr>Цель и задачи</vt:lpstr>
      <vt:lpstr>Существующие разработки. Minecraft</vt:lpstr>
      <vt:lpstr>Существующие разработки. No Man’s Sky</vt:lpstr>
      <vt:lpstr>Существующие разработки. Gaia Pro 2021</vt:lpstr>
      <vt:lpstr>Определение необходимых функций</vt:lpstr>
      <vt:lpstr>Выбранные средства</vt:lpstr>
      <vt:lpstr>Проектирование интерфейса. Главное меню</vt:lpstr>
      <vt:lpstr>Проектирование интерфейса. Настройки</vt:lpstr>
      <vt:lpstr>Проектирование интерфейса. Меню паузы</vt:lpstr>
      <vt:lpstr>Структурная схема приложения</vt:lpstr>
      <vt:lpstr>Разработанный интерфейс</vt:lpstr>
      <vt:lpstr>Шум Перлина</vt:lpstr>
      <vt:lpstr>Выбор типа сетки</vt:lpstr>
      <vt:lpstr>Системы координат для шестиугольников </vt:lpstr>
      <vt:lpstr>Генерация ячейки полигональной сетки</vt:lpstr>
      <vt:lpstr>Генерация сетки ячеек</vt:lpstr>
      <vt:lpstr>Генерация формы острова</vt:lpstr>
      <vt:lpstr>Симуляция водной эрозии</vt:lpstr>
      <vt:lpstr>Симуляция роста дерева</vt:lpstr>
      <vt:lpstr>Презентация PowerPoint</vt:lpstr>
      <vt:lpstr>Справочная система</vt:lpstr>
      <vt:lpstr>Справочная система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Lakssterius</dc:creator>
  <cp:lastModifiedBy>Lakssterius</cp:lastModifiedBy>
  <cp:revision>33</cp:revision>
  <dcterms:created xsi:type="dcterms:W3CDTF">2022-06-11T07:13:32Z</dcterms:created>
  <dcterms:modified xsi:type="dcterms:W3CDTF">2022-06-19T07:29:01Z</dcterms:modified>
</cp:coreProperties>
</file>